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1" r:id="rId2"/>
    <p:sldId id="318" r:id="rId3"/>
    <p:sldId id="287" r:id="rId4"/>
    <p:sldId id="282" r:id="rId5"/>
    <p:sldId id="298" r:id="rId6"/>
    <p:sldId id="312" r:id="rId7"/>
    <p:sldId id="299" r:id="rId8"/>
    <p:sldId id="313" r:id="rId9"/>
    <p:sldId id="300" r:id="rId10"/>
    <p:sldId id="301" r:id="rId11"/>
    <p:sldId id="315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6" r:id="rId21"/>
    <p:sldId id="310" r:id="rId2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39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C4CF43-1D2E-754F-A1C9-8636B1BC4250}" v="8" dt="2019-10-10T14:03:26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3" autoAdjust="0"/>
    <p:restoredTop sz="94694" autoAdjust="0"/>
  </p:normalViewPr>
  <p:slideViewPr>
    <p:cSldViewPr snapToGrid="0" snapToObjects="1">
      <p:cViewPr varScale="1">
        <p:scale>
          <a:sx n="121" d="100"/>
          <a:sy n="121" d="100"/>
        </p:scale>
        <p:origin x="24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-317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hani, Sharukh" userId="6a36abf2-62d6-4f15-97ba-665e3d3cd21b" providerId="ADAL" clId="{9AC4CF43-1D2E-754F-A1C9-8636B1BC4250}"/>
    <pc:docChg chg="undo custSel addSld delSld modSld sldOrd">
      <pc:chgData name="Mithani, Sharukh" userId="6a36abf2-62d6-4f15-97ba-665e3d3cd21b" providerId="ADAL" clId="{9AC4CF43-1D2E-754F-A1C9-8636B1BC4250}" dt="2019-10-10T14:03:54" v="178" actId="20577"/>
      <pc:docMkLst>
        <pc:docMk/>
      </pc:docMkLst>
      <pc:sldChg chg="modSp">
        <pc:chgData name="Mithani, Sharukh" userId="6a36abf2-62d6-4f15-97ba-665e3d3cd21b" providerId="ADAL" clId="{9AC4CF43-1D2E-754F-A1C9-8636B1BC4250}" dt="2019-10-10T14:03:54" v="178" actId="20577"/>
        <pc:sldMkLst>
          <pc:docMk/>
          <pc:sldMk cId="1165963494" sldId="310"/>
        </pc:sldMkLst>
        <pc:spChg chg="mod">
          <ac:chgData name="Mithani, Sharukh" userId="6a36abf2-62d6-4f15-97ba-665e3d3cd21b" providerId="ADAL" clId="{9AC4CF43-1D2E-754F-A1C9-8636B1BC4250}" dt="2019-10-10T14:03:54" v="178" actId="20577"/>
          <ac:spMkLst>
            <pc:docMk/>
            <pc:sldMk cId="1165963494" sldId="310"/>
            <ac:spMk id="5" creationId="{00000000-0000-0000-0000-000000000000}"/>
          </ac:spMkLst>
        </pc:spChg>
      </pc:sldChg>
      <pc:sldChg chg="modSp">
        <pc:chgData name="Mithani, Sharukh" userId="6a36abf2-62d6-4f15-97ba-665e3d3cd21b" providerId="ADAL" clId="{9AC4CF43-1D2E-754F-A1C9-8636B1BC4250}" dt="2019-10-10T14:00:30.006" v="3"/>
        <pc:sldMkLst>
          <pc:docMk/>
          <pc:sldMk cId="1335349017" sldId="311"/>
        </pc:sldMkLst>
        <pc:spChg chg="mod">
          <ac:chgData name="Mithani, Sharukh" userId="6a36abf2-62d6-4f15-97ba-665e3d3cd21b" providerId="ADAL" clId="{9AC4CF43-1D2E-754F-A1C9-8636B1BC4250}" dt="2019-10-10T14:00:30.006" v="3"/>
          <ac:spMkLst>
            <pc:docMk/>
            <pc:sldMk cId="1335349017" sldId="311"/>
            <ac:spMk id="2" creationId="{00000000-0000-0000-0000-000000000000}"/>
          </ac:spMkLst>
        </pc:spChg>
      </pc:sldChg>
      <pc:sldChg chg="modSp add del">
        <pc:chgData name="Mithani, Sharukh" userId="6a36abf2-62d6-4f15-97ba-665e3d3cd21b" providerId="ADAL" clId="{9AC4CF43-1D2E-754F-A1C9-8636B1BC4250}" dt="2019-10-10T14:00:50.215" v="8" actId="2696"/>
        <pc:sldMkLst>
          <pc:docMk/>
          <pc:sldMk cId="3048166098" sldId="317"/>
        </pc:sldMkLst>
        <pc:spChg chg="mod">
          <ac:chgData name="Mithani, Sharukh" userId="6a36abf2-62d6-4f15-97ba-665e3d3cd21b" providerId="ADAL" clId="{9AC4CF43-1D2E-754F-A1C9-8636B1BC4250}" dt="2019-10-10T14:00:40.612" v="5" actId="5793"/>
          <ac:spMkLst>
            <pc:docMk/>
            <pc:sldMk cId="3048166098" sldId="317"/>
            <ac:spMk id="2" creationId="{44F365B1-8382-DA48-BBFA-C50AC95A171A}"/>
          </ac:spMkLst>
        </pc:spChg>
      </pc:sldChg>
      <pc:sldChg chg="delSp modSp add ord">
        <pc:chgData name="Mithani, Sharukh" userId="6a36abf2-62d6-4f15-97ba-665e3d3cd21b" providerId="ADAL" clId="{9AC4CF43-1D2E-754F-A1C9-8636B1BC4250}" dt="2019-10-10T14:02:40.140" v="124" actId="5793"/>
        <pc:sldMkLst>
          <pc:docMk/>
          <pc:sldMk cId="4164643098" sldId="318"/>
        </pc:sldMkLst>
        <pc:spChg chg="mod">
          <ac:chgData name="Mithani, Sharukh" userId="6a36abf2-62d6-4f15-97ba-665e3d3cd21b" providerId="ADAL" clId="{9AC4CF43-1D2E-754F-A1C9-8636B1BC4250}" dt="2019-10-10T14:02:40.140" v="124" actId="5793"/>
          <ac:spMkLst>
            <pc:docMk/>
            <pc:sldMk cId="4164643098" sldId="318"/>
            <ac:spMk id="2" creationId="{00000000-0000-0000-0000-000000000000}"/>
          </ac:spMkLst>
        </pc:spChg>
        <pc:picChg chg="del">
          <ac:chgData name="Mithani, Sharukh" userId="6a36abf2-62d6-4f15-97ba-665e3d3cd21b" providerId="ADAL" clId="{9AC4CF43-1D2E-754F-A1C9-8636B1BC4250}" dt="2019-10-10T14:01:06.304" v="75" actId="478"/>
          <ac:picMkLst>
            <pc:docMk/>
            <pc:sldMk cId="4164643098" sldId="318"/>
            <ac:picMk id="4" creationId="{335D7DD3-108D-F04A-A94F-FA27B9AF82B5}"/>
          </ac:picMkLst>
        </pc:picChg>
        <pc:cxnChg chg="del">
          <ac:chgData name="Mithani, Sharukh" userId="6a36abf2-62d6-4f15-97ba-665e3d3cd21b" providerId="ADAL" clId="{9AC4CF43-1D2E-754F-A1C9-8636B1BC4250}" dt="2019-10-10T14:01:10.092" v="77" actId="478"/>
          <ac:cxnSpMkLst>
            <pc:docMk/>
            <pc:sldMk cId="4164643098" sldId="318"/>
            <ac:cxnSpMk id="5" creationId="{00000000-0000-0000-0000-000000000000}"/>
          </ac:cxnSpMkLst>
        </pc:cxnChg>
        <pc:cxnChg chg="del">
          <ac:chgData name="Mithani, Sharukh" userId="6a36abf2-62d6-4f15-97ba-665e3d3cd21b" providerId="ADAL" clId="{9AC4CF43-1D2E-754F-A1C9-8636B1BC4250}" dt="2019-10-10T14:01:11.863" v="78" actId="478"/>
          <ac:cxnSpMkLst>
            <pc:docMk/>
            <pc:sldMk cId="4164643098" sldId="318"/>
            <ac:cxnSpMk id="7" creationId="{00000000-0000-0000-0000-00000000000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EF453-3529-3A42-AFF9-BCD2FFAC1A61}" type="datetime1">
              <a:rPr lang="en-US" smtClean="0"/>
              <a:pPr/>
              <a:t>10/10/19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604AE-607F-1748-AF38-31532CAE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282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29D3E-CA85-604F-9237-1D681A07E52F}" type="datetime1">
              <a:rPr lang="en-US" smtClean="0"/>
              <a:pPr/>
              <a:t>10/10/19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AB768-8DD1-0841-B818-06F39B1574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364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 userDrawn="1"/>
        </p:nvSpPr>
        <p:spPr>
          <a:xfrm>
            <a:off x="3175000" y="809625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chemeClr val="bg1"/>
                </a:solidFill>
                <a:latin typeface="Arial"/>
                <a:cs typeface="Arial"/>
              </a:rPr>
              <a:t>Title Here</a:t>
            </a:r>
            <a:endParaRPr lang="en-US" sz="8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 Placeholder 1"/>
          <p:cNvSpPr txBox="1">
            <a:spLocks/>
          </p:cNvSpPr>
          <p:nvPr userDrawn="1"/>
        </p:nvSpPr>
        <p:spPr>
          <a:xfrm>
            <a:off x="3175000" y="2660650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Subtitle</a:t>
            </a:r>
          </a:p>
        </p:txBody>
      </p:sp>
      <p:sp>
        <p:nvSpPr>
          <p:cNvPr id="4" name="Text Placeholder 1"/>
          <p:cNvSpPr txBox="1">
            <a:spLocks/>
          </p:cNvSpPr>
          <p:nvPr userDrawn="1"/>
        </p:nvSpPr>
        <p:spPr>
          <a:xfrm>
            <a:off x="3175000" y="4670425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Name</a:t>
            </a:r>
            <a:b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809625"/>
            <a:ext cx="8242935" cy="4794250"/>
          </a:xfrm>
        </p:spPr>
        <p:txBody>
          <a:bodyPr/>
          <a:lstStyle/>
          <a:p>
            <a:pPr algn="ctr"/>
            <a:r>
              <a:rPr lang="en-US" sz="3200" b="1" dirty="0"/>
              <a:t>Header 1</a:t>
            </a:r>
          </a:p>
          <a:p>
            <a:r>
              <a:rPr lang="en-US" dirty="0">
                <a:solidFill>
                  <a:schemeClr val="tx1"/>
                </a:solidFill>
              </a:rPr>
              <a:t>Header 2</a:t>
            </a: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content</a:t>
            </a: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content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Header 2</a:t>
            </a: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content</a:t>
            </a: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content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809625"/>
            <a:ext cx="8242935" cy="4794250"/>
          </a:xfrm>
        </p:spPr>
        <p:txBody>
          <a:bodyPr/>
          <a:lstStyle/>
          <a:p>
            <a:pPr algn="ctr"/>
            <a:r>
              <a:rPr lang="en-US" sz="3200" b="1" dirty="0"/>
              <a:t>Header 1</a:t>
            </a:r>
          </a:p>
          <a:p>
            <a:r>
              <a:rPr lang="en-US" dirty="0">
                <a:solidFill>
                  <a:schemeClr val="tx1"/>
                </a:solidFill>
              </a:rPr>
              <a:t>Header 2</a:t>
            </a: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content</a:t>
            </a: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content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Header 2</a:t>
            </a: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content</a:t>
            </a: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content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0DC88-A45C-D846-9DB2-9AB10CF008B0}" type="datetime1">
              <a:rPr lang="en-US" smtClean="0"/>
              <a:pPr/>
              <a:t>10/10/19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2717-3203-4F43-9C26-6F9A9CB87B5D}" type="datetime1">
              <a:rPr lang="en-US" smtClean="0"/>
              <a:pPr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D6DE-B9D6-6C48-B331-E83074B6D0C5}" type="datetime1">
              <a:rPr lang="en-US" smtClean="0"/>
              <a:pPr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52B56-09E1-FC4E-81B2-3449090A922F}" type="datetime1">
              <a:rPr lang="en-US" smtClean="0"/>
              <a:pPr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4C76B-B62B-E041-BECA-E1452F308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4" r:id="rId3"/>
    <p:sldLayoutId id="2147483649" r:id="rId4"/>
    <p:sldLayoutId id="2147483657" r:id="rId5"/>
    <p:sldLayoutId id="2147483658" r:id="rId6"/>
    <p:sldLayoutId id="2147483659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web.acs.unt.edu/classes/mktg4620001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t.unt.edu/classweb-suppor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web.acs.unt.edu/classes/mktg4620001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.unt.edu/helpdes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HelpDesk@unt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duck.io/download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175000" y="2220495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6600" b="1" dirty="0">
                <a:solidFill>
                  <a:prstClr val="white"/>
                </a:solidFill>
                <a:latin typeface="Arial"/>
                <a:cs typeface="Arial"/>
              </a:rPr>
              <a:t>Connecting to </a:t>
            </a:r>
            <a:r>
              <a:rPr lang="en-US" sz="6600" b="1" dirty="0" err="1">
                <a:solidFill>
                  <a:prstClr val="white"/>
                </a:solidFill>
                <a:latin typeface="Arial"/>
                <a:cs typeface="Arial"/>
              </a:rPr>
              <a:t>Classweb</a:t>
            </a:r>
            <a:endParaRPr lang="en-US" sz="6600" b="1" dirty="0">
              <a:solidFill>
                <a:prstClr val="white"/>
              </a:solidFill>
              <a:latin typeface="Arial"/>
              <a:cs typeface="Arial"/>
            </a:endParaRPr>
          </a:p>
          <a:p>
            <a:pPr marL="0" indent="0" algn="ctr">
              <a:buFont typeface="Arial"/>
              <a:buNone/>
            </a:pPr>
            <a:endParaRPr lang="en-US" sz="66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175000" y="2660650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175000" y="4670425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2800" dirty="0">
              <a:solidFill>
                <a:prstClr val="whit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5349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72439" y="809625"/>
            <a:ext cx="8242935" cy="479425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Connecting to </a:t>
            </a:r>
            <a:r>
              <a:rPr lang="en-US" sz="3200" b="1" dirty="0" err="1"/>
              <a:t>Classweb</a:t>
            </a:r>
            <a:endParaRPr lang="en-US" sz="3200" b="1" dirty="0"/>
          </a:p>
          <a:p>
            <a:r>
              <a:rPr lang="en-US" dirty="0"/>
              <a:t>Drag/Drop Files As Needed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"/>
          <a:stretch/>
        </p:blipFill>
        <p:spPr>
          <a:xfrm>
            <a:off x="2469142" y="2067553"/>
            <a:ext cx="4249528" cy="379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71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72439" y="809625"/>
            <a:ext cx="8242935" cy="479425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Accessing </a:t>
            </a:r>
            <a:r>
              <a:rPr lang="en-US" sz="3200" b="1" dirty="0" err="1"/>
              <a:t>Classweb</a:t>
            </a:r>
            <a:r>
              <a:rPr lang="en-US" sz="3200" b="1" dirty="0"/>
              <a:t> Online</a:t>
            </a:r>
          </a:p>
          <a:p>
            <a:r>
              <a:rPr lang="en-US" dirty="0"/>
              <a:t>In your browser, visit </a:t>
            </a:r>
            <a:r>
              <a:rPr lang="en-US" dirty="0">
                <a:hlinkClick r:id="rId3"/>
              </a:rPr>
              <a:t>http://classweb.acs.unt.edu/classes/mktg4620001/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Click on your EUID to see the files uploaded to your folder, open your website, etc.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04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175000" y="809625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800" b="1" dirty="0">
                <a:solidFill>
                  <a:prstClr val="white"/>
                </a:solidFill>
                <a:latin typeface="Arial"/>
                <a:cs typeface="Arial"/>
              </a:rPr>
              <a:t>Connecting to </a:t>
            </a:r>
            <a:r>
              <a:rPr lang="en-US" sz="4800" b="1" dirty="0" err="1">
                <a:solidFill>
                  <a:prstClr val="white"/>
                </a:solidFill>
                <a:latin typeface="Arial"/>
                <a:cs typeface="Arial"/>
              </a:rPr>
              <a:t>Classweb</a:t>
            </a:r>
            <a:endParaRPr lang="en-US" sz="4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175000" y="2660650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000" dirty="0" err="1">
                <a:solidFill>
                  <a:prstClr val="white"/>
                </a:solidFill>
                <a:latin typeface="Arial"/>
                <a:cs typeface="Arial"/>
              </a:rPr>
              <a:t>CoB</a:t>
            </a:r>
            <a:r>
              <a:rPr lang="en-US" sz="4000" dirty="0">
                <a:solidFill>
                  <a:prstClr val="white"/>
                </a:solidFill>
                <a:latin typeface="Arial"/>
                <a:cs typeface="Arial"/>
              </a:rPr>
              <a:t> Computer Labs or VMware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175000" y="4670425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2800" dirty="0">
              <a:solidFill>
                <a:prstClr val="whit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734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72439" y="809625"/>
            <a:ext cx="8242935" cy="479425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Opening </a:t>
            </a:r>
            <a:r>
              <a:rPr lang="en-US" sz="3200" b="1" dirty="0" err="1"/>
              <a:t>WinSCP</a:t>
            </a:r>
            <a:endParaRPr lang="en-US" sz="3200" b="1" dirty="0"/>
          </a:p>
          <a:p>
            <a:r>
              <a:rPr lang="en-US" dirty="0">
                <a:solidFill>
                  <a:schemeClr val="tx1"/>
                </a:solidFill>
              </a:rPr>
              <a:t>Open the </a:t>
            </a:r>
            <a:r>
              <a:rPr lang="en-US" dirty="0" err="1">
                <a:solidFill>
                  <a:schemeClr val="tx1"/>
                </a:solidFill>
              </a:rPr>
              <a:t>Coba</a:t>
            </a:r>
            <a:r>
              <a:rPr lang="en-US" dirty="0">
                <a:solidFill>
                  <a:schemeClr val="tx1"/>
                </a:solidFill>
              </a:rPr>
              <a:t> Menu </a:t>
            </a:r>
          </a:p>
          <a:p>
            <a:pPr>
              <a:buFont typeface="Arial"/>
              <a:buChar char="•"/>
            </a:pPr>
            <a:r>
              <a:rPr lang="en-US" sz="1800" dirty="0"/>
              <a:t>Double click the icon below located on the Desktop 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455415" y="4014935"/>
            <a:ext cx="621323" cy="3399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4428" b="55842"/>
          <a:stretch/>
        </p:blipFill>
        <p:spPr>
          <a:xfrm>
            <a:off x="2076738" y="2409856"/>
            <a:ext cx="5156269" cy="355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72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72439" y="809625"/>
            <a:ext cx="8242935" cy="479425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Opening </a:t>
            </a:r>
            <a:r>
              <a:rPr lang="en-US" sz="3200" b="1" dirty="0" err="1"/>
              <a:t>WinSCP</a:t>
            </a:r>
            <a:endParaRPr lang="en-US" sz="3200" b="1" dirty="0"/>
          </a:p>
          <a:p>
            <a:r>
              <a:rPr lang="en-US" dirty="0"/>
              <a:t>Open the “Communications” folder, then double-click on </a:t>
            </a:r>
            <a:r>
              <a:rPr lang="en-US" dirty="0" err="1"/>
              <a:t>WinSCP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44" b="33571"/>
          <a:stretch/>
        </p:blipFill>
        <p:spPr>
          <a:xfrm>
            <a:off x="1162337" y="2430694"/>
            <a:ext cx="6863137" cy="342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28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72439" y="809625"/>
            <a:ext cx="8242935" cy="479425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Connecting to </a:t>
            </a:r>
            <a:r>
              <a:rPr lang="en-US" sz="3200" b="1" dirty="0" err="1"/>
              <a:t>Classweb</a:t>
            </a:r>
            <a:endParaRPr lang="en-US" sz="3200" b="1" dirty="0"/>
          </a:p>
          <a:p>
            <a:r>
              <a:rPr lang="en-US" sz="2800" dirty="0"/>
              <a:t>Enter the following connection info and click “Advanced”: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4" t="9335" r="1599" b="31778"/>
          <a:stretch/>
        </p:blipFill>
        <p:spPr>
          <a:xfrm>
            <a:off x="1713894" y="2280863"/>
            <a:ext cx="5760023" cy="368525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593906" y="3925104"/>
            <a:ext cx="697523" cy="3985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902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72439" y="809625"/>
            <a:ext cx="8242935" cy="479425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Connecting to </a:t>
            </a:r>
            <a:r>
              <a:rPr lang="en-US" sz="3200" b="1" dirty="0" err="1"/>
              <a:t>Classweb</a:t>
            </a:r>
            <a:endParaRPr lang="en-US" sz="3200" b="1" dirty="0"/>
          </a:p>
          <a:p>
            <a:r>
              <a:rPr lang="en-US" sz="2800" dirty="0"/>
              <a:t>Under “Environment” click “Directories”</a:t>
            </a:r>
          </a:p>
          <a:p>
            <a:r>
              <a:rPr lang="en-US" sz="2800" dirty="0" err="1"/>
              <a:t>Type“www</a:t>
            </a:r>
            <a:r>
              <a:rPr lang="en-US" sz="2800" dirty="0"/>
              <a:t>” in “Remote Directory”, click “OK”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93906" y="3925104"/>
            <a:ext cx="697523" cy="3985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8" y="2525445"/>
            <a:ext cx="7594595" cy="300205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858148" y="2743576"/>
            <a:ext cx="607650" cy="5509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746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72439" y="809625"/>
            <a:ext cx="8242935" cy="479425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Connecting to </a:t>
            </a:r>
            <a:r>
              <a:rPr lang="en-US" sz="3200" b="1" dirty="0" err="1"/>
              <a:t>Classweb</a:t>
            </a:r>
            <a:endParaRPr lang="en-US" sz="3200" b="1" dirty="0"/>
          </a:p>
          <a:p>
            <a:r>
              <a:rPr lang="en-US" sz="2800" dirty="0"/>
              <a:t>Click “Login”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4" t="9335" r="1599" b="3262"/>
          <a:stretch/>
        </p:blipFill>
        <p:spPr>
          <a:xfrm>
            <a:off x="2554486" y="1988425"/>
            <a:ext cx="4078840" cy="387335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919218" y="5134952"/>
            <a:ext cx="697523" cy="3985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21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72439" y="809625"/>
            <a:ext cx="8242935" cy="479425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Connecting to </a:t>
            </a:r>
            <a:r>
              <a:rPr lang="en-US" sz="3200" b="1" dirty="0" err="1"/>
              <a:t>Classweb</a:t>
            </a:r>
            <a:endParaRPr lang="en-US" sz="3200" b="1" dirty="0"/>
          </a:p>
          <a:p>
            <a:r>
              <a:rPr lang="en-US" dirty="0"/>
              <a:t>Allow Unknown Fingerprint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" t="2267"/>
          <a:stretch/>
        </p:blipFill>
        <p:spPr>
          <a:xfrm>
            <a:off x="1654747" y="2178121"/>
            <a:ext cx="5878318" cy="342575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763138" y="4685391"/>
            <a:ext cx="697523" cy="3985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383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72439" y="809625"/>
            <a:ext cx="8242935" cy="479425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Connecting to </a:t>
            </a:r>
            <a:r>
              <a:rPr lang="en-US" sz="3200" b="1" dirty="0" err="1"/>
              <a:t>Classweb</a:t>
            </a:r>
            <a:endParaRPr lang="en-US" sz="3200" b="1" dirty="0"/>
          </a:p>
          <a:p>
            <a:r>
              <a:rPr lang="en-US" dirty="0"/>
              <a:t>Drag/Drop Files Between Panes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" b="3419"/>
          <a:stretch/>
        </p:blipFill>
        <p:spPr>
          <a:xfrm>
            <a:off x="1250346" y="1964490"/>
            <a:ext cx="6687119" cy="420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9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72439" y="809625"/>
            <a:ext cx="8242935" cy="479425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Setup Instructions</a:t>
            </a:r>
          </a:p>
          <a:p>
            <a:r>
              <a:rPr lang="en-US" dirty="0"/>
              <a:t>Handouts, PowerPoint, and Support Information:</a:t>
            </a:r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sz="4000" dirty="0">
                <a:hlinkClick r:id="rId3"/>
              </a:rPr>
              <a:t>https://it.unt.edu/classweb-support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43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72439" y="809625"/>
            <a:ext cx="8242935" cy="479425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Accessing </a:t>
            </a:r>
            <a:r>
              <a:rPr lang="en-US" sz="3200" b="1" dirty="0" err="1"/>
              <a:t>Classweb</a:t>
            </a:r>
            <a:r>
              <a:rPr lang="en-US" sz="3200" b="1" dirty="0"/>
              <a:t> Online</a:t>
            </a:r>
          </a:p>
          <a:p>
            <a:r>
              <a:rPr lang="en-US" dirty="0"/>
              <a:t>In your browser, visit </a:t>
            </a:r>
            <a:r>
              <a:rPr lang="en-US" dirty="0">
                <a:hlinkClick r:id="rId3"/>
              </a:rPr>
              <a:t>http://classweb.acs.unt.edu/classes/mktg4620001/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Click on your EUID to see the files uploaded to your folder, open your website, etc.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50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175000" y="809625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600" b="1" dirty="0">
                <a:solidFill>
                  <a:prstClr val="white"/>
                </a:solidFill>
                <a:latin typeface="Arial"/>
                <a:cs typeface="Arial"/>
              </a:rPr>
              <a:t>Questions? Contact the UIT Help Desk</a:t>
            </a:r>
          </a:p>
          <a:p>
            <a:pPr marL="0" indent="0" algn="ctr">
              <a:buFont typeface="Arial"/>
              <a:buNone/>
            </a:pPr>
            <a:endParaRPr lang="en-US" sz="3600" b="1" dirty="0">
              <a:solidFill>
                <a:prstClr val="white"/>
              </a:solidFill>
              <a:latin typeface="Arial"/>
              <a:cs typeface="Arial"/>
            </a:endParaRPr>
          </a:p>
          <a:p>
            <a:pPr marL="0" indent="0" algn="ctr">
              <a:buFont typeface="Arial"/>
              <a:buNone/>
            </a:pPr>
            <a:endParaRPr lang="en-US" sz="36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175000" y="2659917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dirty="0">
                <a:solidFill>
                  <a:prstClr val="white"/>
                </a:solidFill>
                <a:latin typeface="Arial"/>
                <a:cs typeface="Arial"/>
              </a:rPr>
              <a:t>Contact Information:</a:t>
            </a:r>
          </a:p>
          <a:p>
            <a:pPr marL="0" indent="0">
              <a:buFont typeface="Arial"/>
              <a:buNone/>
            </a:pPr>
            <a:r>
              <a:rPr lang="en-US" sz="2800" u="sng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https://www.it.unt.edu/</a:t>
            </a:r>
            <a:r>
              <a:rPr lang="en-US" sz="2800" u="sng" dirty="0" err="1">
                <a:solidFill>
                  <a:schemeClr val="bg1"/>
                </a:solidFill>
                <a:latin typeface="Arial"/>
                <a:cs typeface="Arial"/>
              </a:rPr>
              <a:t>classweb</a:t>
            </a:r>
            <a:r>
              <a:rPr lang="en-US" sz="2800" u="sng" dirty="0">
                <a:solidFill>
                  <a:schemeClr val="bg1"/>
                </a:solidFill>
                <a:latin typeface="Arial"/>
                <a:cs typeface="Arial"/>
              </a:rPr>
              <a:t>-support  </a:t>
            </a:r>
          </a:p>
          <a:p>
            <a:pPr marL="0" indent="0">
              <a:buFont typeface="Arial"/>
              <a:buNone/>
            </a:pPr>
            <a:r>
              <a:rPr lang="en-US" sz="2800" dirty="0">
                <a:solidFill>
                  <a:prstClr val="white"/>
                </a:solidFill>
                <a:latin typeface="Arial"/>
                <a:cs typeface="Arial"/>
              </a:rPr>
              <a:t>Sage Hall - Room 330</a:t>
            </a:r>
          </a:p>
          <a:p>
            <a:pPr marL="0" indent="0">
              <a:buFont typeface="Arial"/>
              <a:buNone/>
            </a:pPr>
            <a:endParaRPr lang="en-US" sz="2800" dirty="0">
              <a:solidFill>
                <a:prstClr val="white"/>
              </a:solidFill>
              <a:latin typeface="Arial"/>
              <a:cs typeface="Arial"/>
            </a:endParaRPr>
          </a:p>
          <a:p>
            <a:pPr marL="0" indent="0">
              <a:buFont typeface="Arial"/>
              <a:buNone/>
            </a:pPr>
            <a:r>
              <a:rPr lang="en-US" sz="2800" dirty="0">
                <a:solidFill>
                  <a:prstClr val="white"/>
                </a:solidFill>
                <a:latin typeface="Arial"/>
                <a:cs typeface="Arial"/>
              </a:rPr>
              <a:t>940-565-2324 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HelpDesk@unt.edu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  </a:t>
            </a:r>
          </a:p>
          <a:p>
            <a:pPr marL="0" indent="0">
              <a:buFont typeface="Arial"/>
              <a:buNone/>
            </a:pPr>
            <a:r>
              <a:rPr lang="en-US" sz="2800" dirty="0">
                <a:solidFill>
                  <a:prstClr val="white"/>
                </a:solidFill>
                <a:latin typeface="Arial"/>
                <a:cs typeface="Arial"/>
              </a:rPr>
              <a:t>Live Chat Now Available</a:t>
            </a:r>
          </a:p>
        </p:txBody>
      </p:sp>
    </p:spTree>
    <p:extLst>
      <p:ext uri="{BB962C8B-B14F-4D97-AF65-F5344CB8AC3E}">
        <p14:creationId xmlns:p14="http://schemas.microsoft.com/office/powerpoint/2010/main" val="1165963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175000" y="809625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Connecting to </a:t>
            </a:r>
            <a:r>
              <a:rPr lang="en-US" sz="4800" b="1" dirty="0" err="1">
                <a:solidFill>
                  <a:schemeClr val="bg1"/>
                </a:solidFill>
                <a:latin typeface="Arial"/>
                <a:cs typeface="Arial"/>
              </a:rPr>
              <a:t>Classweb</a:t>
            </a:r>
            <a:endParaRPr lang="en-US" sz="4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175000" y="2660650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Personal Device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175000" y="4670425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8209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72439" y="809625"/>
            <a:ext cx="8242935" cy="479425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Installing </a:t>
            </a:r>
            <a:r>
              <a:rPr lang="en-US" sz="3200" b="1" dirty="0" err="1"/>
              <a:t>Cyberduck</a:t>
            </a:r>
            <a:endParaRPr lang="en-US" sz="3200" b="1" dirty="0"/>
          </a:p>
          <a:p>
            <a:r>
              <a:rPr lang="en-US" dirty="0"/>
              <a:t>Visit </a:t>
            </a:r>
            <a:r>
              <a:rPr lang="en-US" dirty="0">
                <a:hlinkClick r:id="rId3"/>
              </a:rPr>
              <a:t>cyberduck.io/download/</a:t>
            </a:r>
            <a:r>
              <a:rPr lang="en-US" dirty="0"/>
              <a:t> 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sz="1800" dirty="0"/>
              <a:t>Download Corresponding Version for your Device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5D7DD3-108D-F04A-A94F-FA27B9AF8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769" y="2279686"/>
            <a:ext cx="5723040" cy="376868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223439" y="4335517"/>
            <a:ext cx="621323" cy="545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322584" y="5307075"/>
            <a:ext cx="621323" cy="3399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19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72439" y="809625"/>
            <a:ext cx="8242935" cy="479425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Installing </a:t>
            </a:r>
            <a:r>
              <a:rPr lang="en-US" b="1" dirty="0" err="1"/>
              <a:t>Cyberduck</a:t>
            </a:r>
            <a:endParaRPr lang="en-US" sz="3200" b="1" dirty="0"/>
          </a:p>
          <a:p>
            <a:r>
              <a:rPr lang="en-US" dirty="0"/>
              <a:t>Windows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Double-Click the installation file</a:t>
            </a: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Go through the installation process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Mac</a:t>
            </a: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Double-Click the downloaded .zip file</a:t>
            </a: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Drag/Drop the </a:t>
            </a:r>
            <a:r>
              <a:rPr lang="en-US" sz="1800" dirty="0" err="1">
                <a:solidFill>
                  <a:schemeClr val="tx1"/>
                </a:solidFill>
              </a:rPr>
              <a:t>Cyberduck</a:t>
            </a:r>
            <a:r>
              <a:rPr lang="en-US" sz="1800" dirty="0">
                <a:solidFill>
                  <a:schemeClr val="tx1"/>
                </a:solidFill>
              </a:rPr>
              <a:t> application</a:t>
            </a:r>
          </a:p>
          <a:p>
            <a:pPr marL="0" indent="0">
              <a:buNone/>
            </a:pPr>
            <a:r>
              <a:rPr lang="en-US" sz="1800" dirty="0"/>
              <a:t>       to the Applications folder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09" y="1471247"/>
            <a:ext cx="2424203" cy="1869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53" b="12344"/>
          <a:stretch/>
        </p:blipFill>
        <p:spPr>
          <a:xfrm>
            <a:off x="4685109" y="3490752"/>
            <a:ext cx="2424203" cy="189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60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72439" y="809625"/>
            <a:ext cx="8242935" cy="479425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Connecting to </a:t>
            </a:r>
            <a:r>
              <a:rPr lang="en-US" sz="3200" b="1" dirty="0" err="1"/>
              <a:t>Classweb</a:t>
            </a:r>
            <a:endParaRPr lang="en-US" sz="3200" b="1" dirty="0"/>
          </a:p>
          <a:p>
            <a:r>
              <a:rPr lang="en-US" dirty="0"/>
              <a:t>Open </a:t>
            </a:r>
            <a:r>
              <a:rPr lang="en-US" dirty="0" err="1"/>
              <a:t>Cyberduck</a:t>
            </a:r>
            <a:r>
              <a:rPr lang="en-US" dirty="0"/>
              <a:t> and Click “Action”. Then, click “New Bookmark”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44" y="1939919"/>
            <a:ext cx="4447330" cy="41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72439" y="809625"/>
            <a:ext cx="8242935" cy="479425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Connecting to </a:t>
            </a:r>
            <a:r>
              <a:rPr lang="en-US" sz="3200" b="1" dirty="0" err="1"/>
              <a:t>Classweb</a:t>
            </a:r>
            <a:endParaRPr lang="en-US" sz="3200" b="1" dirty="0"/>
          </a:p>
          <a:p>
            <a:r>
              <a:rPr lang="en-US" dirty="0"/>
              <a:t>Enter these settings, then close the window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79"/>
          <a:stretch/>
        </p:blipFill>
        <p:spPr>
          <a:xfrm>
            <a:off x="1644317" y="1859349"/>
            <a:ext cx="6352364" cy="414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79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72439" y="809625"/>
            <a:ext cx="8242935" cy="479425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Connecting to </a:t>
            </a:r>
            <a:r>
              <a:rPr lang="en-US" sz="3200" b="1" dirty="0" err="1"/>
              <a:t>Classweb</a:t>
            </a:r>
            <a:endParaRPr lang="en-US" sz="3200" b="1" dirty="0"/>
          </a:p>
          <a:p>
            <a:r>
              <a:rPr lang="en-US" dirty="0"/>
              <a:t>Double click the </a:t>
            </a:r>
            <a:r>
              <a:rPr lang="en-US" dirty="0" err="1"/>
              <a:t>Classweb</a:t>
            </a:r>
            <a:r>
              <a:rPr lang="en-US" dirty="0"/>
              <a:t> connection. When prompted, enter your password and click “Login”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51" y="2505221"/>
            <a:ext cx="5458812" cy="335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28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72439" y="809625"/>
            <a:ext cx="8242935" cy="479425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Connecting to </a:t>
            </a:r>
            <a:r>
              <a:rPr lang="en-US" sz="3200" b="1" dirty="0" err="1"/>
              <a:t>Classweb</a:t>
            </a:r>
            <a:endParaRPr lang="en-US" sz="3200" b="1" dirty="0"/>
          </a:p>
          <a:p>
            <a:r>
              <a:rPr lang="en-US" dirty="0"/>
              <a:t>Allow Unknown Fingerprint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75" y="2116972"/>
            <a:ext cx="4273062" cy="383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73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139A29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2438</TotalTime>
  <Words>349</Words>
  <Application>Microsoft Macintosh PowerPoint</Application>
  <PresentationFormat>Letter Paper (8.5x11 in)</PresentationFormat>
  <Paragraphs>59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Young, Kit</dc:creator>
  <cp:lastModifiedBy>Mithani, Sharukh</cp:lastModifiedBy>
  <cp:revision>65</cp:revision>
  <cp:lastPrinted>2017-09-14T13:53:08Z</cp:lastPrinted>
  <dcterms:created xsi:type="dcterms:W3CDTF">2010-11-22T21:44:58Z</dcterms:created>
  <dcterms:modified xsi:type="dcterms:W3CDTF">2019-10-10T14:04:01Z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